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30567BC-70DD-4D91-B9E7-08D2CC5DBDD7}">
  <a:tblStyle styleId="{230567BC-70DD-4D91-B9E7-08D2CC5DBD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regular.fntdata"/><Relationship Id="rId25" Type="http://schemas.openxmlformats.org/officeDocument/2006/relationships/slide" Target="slides/slide19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5.xml"/><Relationship Id="rId33" Type="http://schemas.openxmlformats.org/officeDocument/2006/relationships/font" Target="fonts/Lato-boldItalic.fntdata"/><Relationship Id="rId10" Type="http://schemas.openxmlformats.org/officeDocument/2006/relationships/slide" Target="slides/slide4.xml"/><Relationship Id="rId32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40437f051_0_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40437f05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40437f051_0_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40437f05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0437f051_5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0437f051_5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40437f05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40437f05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0437f05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0437f05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40437f051_0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40437f05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40437f051_5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40437f051_5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0437f051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0437f05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0437f051_5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0437f051_5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0437f05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0437f05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28fbc016f_2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28fbc016f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28fbc016f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28fbc016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28fbc016f_1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28fbc016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af84346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af84346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28fbc016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28fbc016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40437f051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40437f05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40437f0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40437f0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Práctica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/>
              <a:t>PlaniCOVID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2400"/>
              <a:t>Grupo 1: Abel José Sánchez, David Castro y Arturo Cortés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chemeClr val="accent5"/>
                </a:solidFill>
              </a:rPr>
              <a:t>Este es David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David dirige una cadena de gimnasios.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lt1"/>
                </a:solidFill>
              </a:rPr>
              <a:t>David teme que sus empleados resulten infectados y deba cerrar alguno de sus establecimientos. Viéndose así afectado su negocio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chemeClr val="accent5"/>
                </a:solidFill>
              </a:rPr>
              <a:t>Entonces, David descubrió PlaniCOVID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us clientes se conectan a la aplicación y ven con las cámaras el aforo. 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/>
              <a:t>Sus clientes se conecta a la aplicación y ven el aforo del establecimiento con las cámaras.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/>
              <a:t>Al poder gestionar sus recursos, David ofrece a sus empleados una situación laboral estable y segura.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007" y="0"/>
            <a:ext cx="8378741" cy="50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"/>
            <a:ext cx="9143999" cy="51444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chemeClr val="accent5"/>
                </a:solidFill>
              </a:rPr>
              <a:t>Luís y Francisco 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Están seguros en el trabajo sabiendo que su empresa dispone de todos los recursos necesarios contra el covid.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8900"/>
            <a:ext cx="8839199" cy="2645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5843550" y="980400"/>
            <a:ext cx="30231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</a:rPr>
              <a:t>Con un simple toque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000000"/>
                </a:solidFill>
              </a:rPr>
              <a:t>Samuel y Arturo pueden reservar su campo de fútbol y recibir notificaciones si algo va mal.  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63842" y="0"/>
            <a:ext cx="771668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2077"/>
            <a:ext cx="9144001" cy="2719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19500" y="654600"/>
            <a:ext cx="4053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46524"/>
                </a:solidFill>
              </a:rPr>
              <a:t>Esta es Juana Josefa</a:t>
            </a:r>
            <a:endParaRPr>
              <a:solidFill>
                <a:srgbClr val="F46524"/>
              </a:solidFill>
            </a:endParaRPr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319500" y="1466700"/>
            <a:ext cx="40539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Juana es una jubilada que desea ir al fisioterapeuta para conservar bien su </a:t>
            </a:r>
            <a:r>
              <a:rPr lang="es" sz="1800"/>
              <a:t>forma </a:t>
            </a:r>
            <a:r>
              <a:rPr lang="es" sz="1800"/>
              <a:t>físico. Para ello, concierta una serie de citas con el profesional.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800"/>
              <a:t>El profesional dispone de PlaniCovid para gestionar las citas, así que Juana se descarga PlaniCovid y así puede estar informada si algo ocurriera y se debe cancelar la cita.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 b="0" l="0" r="0" t="18173"/>
          <a:stretch/>
        </p:blipFill>
        <p:spPr>
          <a:xfrm>
            <a:off x="4992125" y="0"/>
            <a:ext cx="41518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158"/>
            <a:ext cx="9144000" cy="2679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1791750" y="1861200"/>
            <a:ext cx="5560500" cy="14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0"/>
              <a:t>Fin</a:t>
            </a:r>
            <a:endParaRPr sz="7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Introducción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" name="Google Shape;80;p14"/>
          <p:cNvSpPr txBox="1"/>
          <p:nvPr>
            <p:ph idx="4294967295" type="body"/>
          </p:nvPr>
        </p:nvSpPr>
        <p:spPr>
          <a:xfrm>
            <a:off x="2855550" y="1377475"/>
            <a:ext cx="35790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</a:rPr>
              <a:t>Perspectiva del producto</a:t>
            </a:r>
            <a:br>
              <a:rPr lang="es" sz="14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Resumen de capacidades</a:t>
            </a:r>
            <a:br>
              <a:rPr lang="es" sz="14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Supuestos y dependencias</a:t>
            </a:r>
            <a:br>
              <a:rPr lang="es" sz="14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Stakeholders y personas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4088275" y="1910650"/>
            <a:ext cx="3390300" cy="7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s" sz="1800">
                <a:solidFill>
                  <a:srgbClr val="000000"/>
                </a:solidFill>
              </a:rPr>
              <a:t>Control del aforo en los locales.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2007400" y="567600"/>
            <a:ext cx="46437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Perspectiva del producto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1402775" y="1570875"/>
            <a:ext cx="23703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Lato"/>
                <a:ea typeface="Lato"/>
                <a:cs typeface="Lato"/>
                <a:sym typeface="Lato"/>
              </a:rPr>
              <a:t>Gestor de recursos.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858650" y="2845850"/>
            <a:ext cx="3055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b="1"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dministrador de reservas.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4088275" y="3578725"/>
            <a:ext cx="37722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Sistema de alerta y novedades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/>
        </p:nvSpPr>
        <p:spPr>
          <a:xfrm>
            <a:off x="2007400" y="567600"/>
            <a:ext cx="46437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Resumen de Capacidades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400" y="1170825"/>
            <a:ext cx="3997045" cy="37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4297900" y="1804050"/>
            <a:ext cx="3390300" cy="7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s" sz="1800">
                <a:solidFill>
                  <a:srgbClr val="000000"/>
                </a:solidFill>
              </a:rPr>
              <a:t>Los datos introducidos no se podrán vender a terceros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2007400" y="567600"/>
            <a:ext cx="46437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Supuestos y </a:t>
            </a:r>
            <a:r>
              <a:rPr b="1" lang="es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dependencias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1233475" y="1449950"/>
            <a:ext cx="23703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Lato"/>
                <a:ea typeface="Lato"/>
                <a:cs typeface="Lato"/>
                <a:sym typeface="Lato"/>
              </a:rPr>
              <a:t>El sistema debe estar siempre disponible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828075" y="3725250"/>
            <a:ext cx="60999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 puede usar tanto en móviles como en ordenadores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617025" y="2664200"/>
            <a:ext cx="23703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Lato"/>
                <a:ea typeface="Lato"/>
                <a:cs typeface="Lato"/>
                <a:sym typeface="Lato"/>
              </a:rPr>
              <a:t>Debe de haber un manual de uso de la aplicación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4572000" y="2957550"/>
            <a:ext cx="3390300" cy="7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s" sz="1800">
                <a:solidFill>
                  <a:srgbClr val="000000"/>
                </a:solidFill>
              </a:rPr>
              <a:t>En el futuro se le podrán añadir más funcionalidades</a:t>
            </a:r>
            <a:endParaRPr b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Stakeholders</a:t>
            </a:r>
            <a:endParaRPr b="1" sz="6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</a:t>
            </a:r>
            <a:endParaRPr b="1" sz="6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Personajes</a:t>
            </a:r>
            <a:endParaRPr b="1" sz="6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1791750" y="432875"/>
            <a:ext cx="5560500" cy="14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Stakeholders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graphicFrame>
        <p:nvGraphicFramePr>
          <p:cNvPr id="116" name="Google Shape;116;p19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{230567BC-70DD-4D91-B9E7-08D2CC5DBDD7}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Nombre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Descripción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Responsabilidades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Banco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Hacen préstamos a empresas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Asegurarse de que al hacer un préstamo a una empresa no va a tener un problema con el COVID.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Gobierno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Interesados en ver los resultados para poder aplicarlos en caso de que funcione.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Observador, responsable de la seguridad de los ciudadanos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Asociaciones de vecinos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Grupo de vecinos que tiene zonas de uso en común.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Poder organizar reservas de las zonas comunes.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82637">
            <a:off x="-723838" y="3009087"/>
            <a:ext cx="1441074" cy="158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089738">
            <a:off x="8074125" y="3864094"/>
            <a:ext cx="1697026" cy="16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317898">
            <a:off x="8057267" y="1660520"/>
            <a:ext cx="2010794" cy="1596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825350" y="421850"/>
            <a:ext cx="4122600" cy="41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100">
                <a:solidFill>
                  <a:schemeClr val="dk1"/>
                </a:solidFill>
              </a:rPr>
              <a:t>Personajes</a:t>
            </a:r>
            <a:endParaRPr b="1" sz="4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dk1"/>
                </a:solidFill>
              </a:rPr>
              <a:t>Este es Abel.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</a:rPr>
              <a:t>Abel quiere ir al supermercado a comprar chuches para su fiesta de Halloween.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800"/>
              <a:t>Su madre teme que en el supermercado haya demasiada gente.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0150"/>
            <a:ext cx="9143999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